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92" r:id="rId36"/>
    <p:sldId id="293" r:id="rId37"/>
    <p:sldId id="261" r:id="rId38"/>
    <p:sldId id="26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508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51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044D3-F2B6-FA41-B877-B4785C1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61"/>
            <a:ext cx="9144000" cy="2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v1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2243094"/>
              </p:ext>
            </p:extLst>
          </p:nvPr>
        </p:nvGraphicFramePr>
        <p:xfrm>
          <a:off x="311700" y="3744399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Program broke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47A549-9524-6540-A7A6-D44B805C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8844"/>
            <a:ext cx="2597459" cy="24444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89D9B5-1951-6D47-BEAA-5EB82280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66" y="983371"/>
            <a:ext cx="3831192" cy="266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34859-4E09-664F-9044-8EF772CB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06629"/>
            <a:ext cx="4055953" cy="4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421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330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1099</Words>
  <Application>Microsoft Macintosh PowerPoint</Application>
  <PresentationFormat>On-screen Show (16:9)</PresentationFormat>
  <Paragraphs>186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6 Pizza Order v1 (Trello screenshot)</vt:lpstr>
      <vt:lpstr>Component 6 – Pizza Order v1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18</cp:revision>
  <dcterms:modified xsi:type="dcterms:W3CDTF">2022-02-28T23:17:50Z</dcterms:modified>
</cp:coreProperties>
</file>